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r">
              <a:defRPr sz="1200"/>
            </a:lvl1pPr>
          </a:lstStyle>
          <a:p>
            <a:fld id="{2EA444E4-53FB-46C7-891C-2A08264210CF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r">
              <a:defRPr sz="1200"/>
            </a:lvl1pPr>
          </a:lstStyle>
          <a:p>
            <a:fld id="{12B43A37-ABD2-4E6A-A73F-9110E9AC9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r">
              <a:defRPr sz="1200"/>
            </a:lvl1pPr>
          </a:lstStyle>
          <a:p>
            <a:fld id="{4622426C-714E-414D-9675-0BF29861E4C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8" tIns="46659" rIns="93318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8" tIns="46659" rIns="93318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r">
              <a:defRPr sz="1200"/>
            </a:lvl1pPr>
          </a:lstStyle>
          <a:p>
            <a:fld id="{61C2CCB1-05A9-4A1B-8841-F624E9606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1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65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1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2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3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63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CCB1-05A9-4A1B-8841-F624E9606F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7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0ABB31A-F507-47A6-86F7-CB797AB45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33C3FC-B7DD-4A10-BB81-E771EB7EEA77}" type="datetimeFigureOut">
              <a:rPr lang="en-US" smtClean="0"/>
              <a:pPr/>
              <a:t>2/2/2016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NMAA Related Information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</a:t>
            </a:r>
            <a:r>
              <a:rPr lang="en-US" sz="3600" dirty="0"/>
              <a:t>i</a:t>
            </a:r>
            <a:r>
              <a:rPr lang="en-US" sz="3600" dirty="0" smtClean="0"/>
              <a:t>nformation </a:t>
            </a:r>
            <a:r>
              <a:rPr lang="en-US" sz="3600" dirty="0"/>
              <a:t>cards and declaration of eligibility</a:t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online </a:t>
            </a:r>
            <a:r>
              <a:rPr lang="en-US" sz="3600" dirty="0"/>
              <a:t>rules clinics for coaches</a:t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 </a:t>
            </a:r>
            <a:r>
              <a:rPr lang="en-US" sz="3600" dirty="0" err="1" smtClean="0"/>
              <a:t>MaxPreps</a:t>
            </a:r>
            <a:r>
              <a:rPr lang="en-US" sz="3600" dirty="0" smtClean="0"/>
              <a:t> </a:t>
            </a:r>
            <a:r>
              <a:rPr lang="en-US" sz="3600" dirty="0"/>
              <a:t>information deadline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0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Sports Medicine/Athletic Training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confirmation </a:t>
            </a:r>
            <a:r>
              <a:rPr lang="en-US" sz="3600" dirty="0"/>
              <a:t>of complete </a:t>
            </a:r>
            <a:r>
              <a:rPr lang="en-US" sz="3600" dirty="0" smtClean="0"/>
              <a:t>physical &amp; concussion management documentation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2.  </a:t>
            </a:r>
            <a:r>
              <a:rPr lang="en-US" sz="3600" dirty="0"/>
              <a:t>c</a:t>
            </a:r>
            <a:r>
              <a:rPr lang="en-US" sz="3600" dirty="0" smtClean="0"/>
              <a:t>onsent </a:t>
            </a:r>
            <a:r>
              <a:rPr lang="en-US" sz="3600" dirty="0"/>
              <a:t>forms in hands of head </a:t>
            </a:r>
            <a:r>
              <a:rPr lang="en-US" sz="3600" dirty="0" smtClean="0"/>
              <a:t>coaches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</a:t>
            </a:r>
            <a:r>
              <a:rPr lang="en-US" sz="3600" dirty="0"/>
              <a:t>o</a:t>
            </a:r>
            <a:r>
              <a:rPr lang="en-US" sz="3600" dirty="0" smtClean="0"/>
              <a:t>n-campus </a:t>
            </a:r>
            <a:r>
              <a:rPr lang="en-US" sz="3600" dirty="0"/>
              <a:t>emergency action plan </a:t>
            </a:r>
            <a:r>
              <a:rPr lang="en-US" sz="3600" dirty="0" smtClean="0"/>
              <a:t>review</a:t>
            </a: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Schedule Management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confirmation </a:t>
            </a:r>
            <a:r>
              <a:rPr lang="en-US" sz="3600" dirty="0"/>
              <a:t>of number of </a:t>
            </a:r>
            <a:r>
              <a:rPr lang="en-US" sz="3600" dirty="0" smtClean="0"/>
              <a:t>games/events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2.  expectation </a:t>
            </a:r>
            <a:r>
              <a:rPr lang="en-US" sz="3600" dirty="0"/>
              <a:t>of </a:t>
            </a:r>
            <a:r>
              <a:rPr lang="en-US" sz="3600" dirty="0" smtClean="0"/>
              <a:t>following (tracking events)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cancellations &amp; reschedules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Other General Information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transportation procedures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travel </a:t>
            </a:r>
            <a:r>
              <a:rPr lang="en-US" sz="3600" dirty="0" smtClean="0"/>
              <a:t>procedures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3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 Specific Information:  BASEBALL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games/officials confirmation: arbiter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declaration of team/termination of season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individual game limits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 Specific Information:  SOFTBALL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games/officials confirmation: arbiter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declaration of team/termination of season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individual game limits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 Specific Information:  TRACK &amp; FIELD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V &amp; JV entry procedures/deadlines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meet host responsibilities (JV &amp; MS)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in-season participation rules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 Specific Information:  TENNIS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practice court assignment/schedule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minimum number of players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USTA program:  “JV Tennis”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Beginning of Season Reminders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i="1" dirty="0" smtClean="0"/>
              <a:t>Sport Specific Information:  GOLF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1.  practice start date (2/22)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 course assignment &amp; protocols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tournament host responsibilities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FrizQuaRe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4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1195</TotalTime>
  <Words>9</Words>
  <Application>Microsoft Office PowerPoint</Application>
  <PresentationFormat>On-screen Show (4:3)</PresentationFormat>
  <Paragraphs>18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 Beginning of Season Reminders   NMAA Related Information  1.  information cards and declaration of eligibility  2.  online rules clinics for coaches  3.  MaxPreps information deadline   </vt:lpstr>
      <vt:lpstr> Beginning of Season Reminders   Sports Medicine/Athletic Training  1.  confirmation of complete physical &amp; concussion management documentation  2.  consent forms in hands of head coaches  3.  on-campus emergency action plan review  </vt:lpstr>
      <vt:lpstr> Beginning of Season Reminders   Schedule Management  1.  confirmation of number of games/events  2.  expectation of following (tracking events)  3.  cancellations &amp; reschedules   </vt:lpstr>
      <vt:lpstr> Beginning of Season Reminders   Other General Information  1.  transportation procedures  2.  travel procedures     </vt:lpstr>
      <vt:lpstr> Beginning of Season Reminders   Sport Specific Information:  BASEBALL  1.  games/officials confirmation: arbiter  2.  declaration of team/termination of season  3.  individual game limits   </vt:lpstr>
      <vt:lpstr> Beginning of Season Reminders   Sport Specific Information:  SOFTBALL  1.  games/officials confirmation: arbiter  2.  declaration of team/termination of season  3.  individual game limits   </vt:lpstr>
      <vt:lpstr> Beginning of Season Reminders   Sport Specific Information:  TRACK &amp; FIELD  1.  V &amp; JV entry procedures/deadlines  2.  meet host responsibilities (JV &amp; MS)  3.  in-season participation rules   </vt:lpstr>
      <vt:lpstr> Beginning of Season Reminders   Sport Specific Information:  TENNIS  1.  practice court assignment/schedule  2.  minimum number of players  3.  USTA program:  “JV Tennis”   </vt:lpstr>
      <vt:lpstr> Beginning of Season Reminders   Sport Specific Information:  GOLF  1.  practice start date (2/22)  2.  course assignment &amp; protocols  3.  tournament host responsibilities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2011-2012  APS Athletic Department Fall Preseason Coaches Meetings</dc:title>
  <dc:creator>Barreras, Kenneth M</dc:creator>
  <cp:lastModifiedBy>Barreras, Kenneth M</cp:lastModifiedBy>
  <cp:revision>75</cp:revision>
  <cp:lastPrinted>2016-02-02T15:15:47Z</cp:lastPrinted>
  <dcterms:created xsi:type="dcterms:W3CDTF">2011-08-04T18:22:40Z</dcterms:created>
  <dcterms:modified xsi:type="dcterms:W3CDTF">2016-02-02T15:19:04Z</dcterms:modified>
</cp:coreProperties>
</file>